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BC431-F6A8-4EB2-800B-65DE0C4302F1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FCCB-6B52-432F-BC20-A1F28AC0C1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49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7.png"/><Relationship Id="rId7" Type="http://schemas.openxmlformats.org/officeDocument/2006/relationships/image" Target="../media/image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9.png"/><Relationship Id="rId10" Type="http://schemas.openxmlformats.org/officeDocument/2006/relationships/image" Target="../media/image9.png"/><Relationship Id="rId4" Type="http://schemas.openxmlformats.org/officeDocument/2006/relationships/image" Target="../media/image138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9.png"/><Relationship Id="rId3" Type="http://schemas.openxmlformats.org/officeDocument/2006/relationships/image" Target="../media/image104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02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45.png"/><Relationship Id="rId5" Type="http://schemas.openxmlformats.org/officeDocument/2006/relationships/image" Target="../media/image106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140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png"/><Relationship Id="rId18" Type="http://schemas.openxmlformats.org/officeDocument/2006/relationships/image" Target="../media/image10.png"/><Relationship Id="rId26" Type="http://schemas.openxmlformats.org/officeDocument/2006/relationships/image" Target="../media/image174.png"/><Relationship Id="rId39" Type="http://schemas.openxmlformats.org/officeDocument/2006/relationships/image" Target="../media/image187.png"/><Relationship Id="rId21" Type="http://schemas.openxmlformats.org/officeDocument/2006/relationships/image" Target="../media/image169.png"/><Relationship Id="rId34" Type="http://schemas.openxmlformats.org/officeDocument/2006/relationships/image" Target="../media/image182.png"/><Relationship Id="rId42" Type="http://schemas.openxmlformats.org/officeDocument/2006/relationships/image" Target="../media/image190.png"/><Relationship Id="rId47" Type="http://schemas.openxmlformats.org/officeDocument/2006/relationships/image" Target="../media/image9.png"/><Relationship Id="rId7" Type="http://schemas.openxmlformats.org/officeDocument/2006/relationships/image" Target="../media/image156.png"/><Relationship Id="rId2" Type="http://schemas.openxmlformats.org/officeDocument/2006/relationships/image" Target="../media/image152.png"/><Relationship Id="rId16" Type="http://schemas.openxmlformats.org/officeDocument/2006/relationships/image" Target="../media/image165.png"/><Relationship Id="rId29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image" Target="../media/image172.png"/><Relationship Id="rId32" Type="http://schemas.openxmlformats.org/officeDocument/2006/relationships/image" Target="../media/image180.png"/><Relationship Id="rId37" Type="http://schemas.openxmlformats.org/officeDocument/2006/relationships/image" Target="../media/image185.png"/><Relationship Id="rId40" Type="http://schemas.openxmlformats.org/officeDocument/2006/relationships/image" Target="../media/image188.png"/><Relationship Id="rId45" Type="http://schemas.openxmlformats.org/officeDocument/2006/relationships/image" Target="../media/image193.png"/><Relationship Id="rId5" Type="http://schemas.openxmlformats.org/officeDocument/2006/relationships/image" Target="../media/image84.png"/><Relationship Id="rId15" Type="http://schemas.openxmlformats.org/officeDocument/2006/relationships/image" Target="../media/image164.png"/><Relationship Id="rId23" Type="http://schemas.openxmlformats.org/officeDocument/2006/relationships/image" Target="../media/image171.png"/><Relationship Id="rId28" Type="http://schemas.openxmlformats.org/officeDocument/2006/relationships/image" Target="../media/image176.png"/><Relationship Id="rId36" Type="http://schemas.openxmlformats.org/officeDocument/2006/relationships/image" Target="../media/image184.png"/><Relationship Id="rId10" Type="http://schemas.openxmlformats.org/officeDocument/2006/relationships/image" Target="../media/image159.png"/><Relationship Id="rId19" Type="http://schemas.openxmlformats.org/officeDocument/2006/relationships/image" Target="../media/image167.png"/><Relationship Id="rId31" Type="http://schemas.openxmlformats.org/officeDocument/2006/relationships/image" Target="../media/image179.png"/><Relationship Id="rId44" Type="http://schemas.openxmlformats.org/officeDocument/2006/relationships/image" Target="../media/image192.png"/><Relationship Id="rId4" Type="http://schemas.openxmlformats.org/officeDocument/2006/relationships/image" Target="../media/image154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0.png"/><Relationship Id="rId27" Type="http://schemas.openxmlformats.org/officeDocument/2006/relationships/image" Target="../media/image175.png"/><Relationship Id="rId30" Type="http://schemas.openxmlformats.org/officeDocument/2006/relationships/image" Target="../media/image178.png"/><Relationship Id="rId35" Type="http://schemas.openxmlformats.org/officeDocument/2006/relationships/image" Target="../media/image183.png"/><Relationship Id="rId43" Type="http://schemas.openxmlformats.org/officeDocument/2006/relationships/image" Target="../media/image191.png"/><Relationship Id="rId8" Type="http://schemas.openxmlformats.org/officeDocument/2006/relationships/image" Target="../media/image157.png"/><Relationship Id="rId3" Type="http://schemas.openxmlformats.org/officeDocument/2006/relationships/image" Target="../media/image153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3.png"/><Relationship Id="rId33" Type="http://schemas.openxmlformats.org/officeDocument/2006/relationships/image" Target="../media/image181.png"/><Relationship Id="rId38" Type="http://schemas.openxmlformats.org/officeDocument/2006/relationships/image" Target="../media/image186.png"/><Relationship Id="rId46" Type="http://schemas.openxmlformats.org/officeDocument/2006/relationships/image" Target="../media/image194.png"/><Relationship Id="rId20" Type="http://schemas.openxmlformats.org/officeDocument/2006/relationships/image" Target="../media/image168.png"/><Relationship Id="rId41" Type="http://schemas.openxmlformats.org/officeDocument/2006/relationships/image" Target="../media/image1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8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6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5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34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9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3.png"/><Relationship Id="rId7" Type="http://schemas.openxmlformats.org/officeDocument/2006/relationships/image" Target="../media/image10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82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88.png"/><Relationship Id="rId5" Type="http://schemas.openxmlformats.org/officeDocument/2006/relationships/image" Target="../media/image85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4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8.png"/><Relationship Id="rId7" Type="http://schemas.openxmlformats.org/officeDocument/2006/relationships/image" Target="../media/image8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microsoft.com/office/2007/relationships/hdphoto" Target="../media/hdphoto1.wdp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6.png"/><Relationship Id="rId2" Type="http://schemas.openxmlformats.org/officeDocument/2006/relationships/image" Target="../media/image10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33.png"/><Relationship Id="rId18" Type="http://schemas.openxmlformats.org/officeDocument/2006/relationships/image" Target="../media/image130.png"/><Relationship Id="rId3" Type="http://schemas.openxmlformats.org/officeDocument/2006/relationships/image" Target="../media/image118.png"/><Relationship Id="rId21" Type="http://schemas.openxmlformats.org/officeDocument/2006/relationships/image" Target="../media/image133.png"/><Relationship Id="rId7" Type="http://schemas.openxmlformats.org/officeDocument/2006/relationships/image" Target="../media/image56.png"/><Relationship Id="rId12" Type="http://schemas.openxmlformats.org/officeDocument/2006/relationships/image" Target="../media/image105.png"/><Relationship Id="rId17" Type="http://schemas.openxmlformats.org/officeDocument/2006/relationships/image" Target="../media/image129.png"/><Relationship Id="rId2" Type="http://schemas.openxmlformats.org/officeDocument/2006/relationships/image" Target="../media/image117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24.png"/><Relationship Id="rId19" Type="http://schemas.openxmlformats.org/officeDocument/2006/relationships/image" Target="../media/image131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951" y="970751"/>
            <a:ext cx="2507441" cy="141479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160" y="2131836"/>
            <a:ext cx="8118712" cy="125983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7144" y="7558448"/>
            <a:ext cx="1301682" cy="32656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0065" y="9295149"/>
            <a:ext cx="2214888" cy="2938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847619" y="9426782"/>
            <a:ext cx="13452381" cy="47619"/>
            <a:chOff x="3847619" y="9426782"/>
            <a:chExt cx="13452381" cy="4761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7619" y="9426782"/>
              <a:ext cx="13452381" cy="4761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85714" y="9298477"/>
            <a:ext cx="429226" cy="283863"/>
            <a:chOff x="985714" y="9298477"/>
            <a:chExt cx="429226" cy="283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5714" y="9298477"/>
              <a:ext cx="429226" cy="2838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88321" y="6897864"/>
            <a:ext cx="2564390" cy="88477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149" y="1553644"/>
            <a:ext cx="1544853" cy="168094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5769" y="3016684"/>
            <a:ext cx="2104079" cy="15389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26297" y="907756"/>
            <a:ext cx="16280509" cy="47619"/>
            <a:chOff x="1026297" y="907756"/>
            <a:chExt cx="16280509" cy="4761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297" y="907756"/>
              <a:ext cx="16280509" cy="4761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80065" y="9295149"/>
            <a:ext cx="2214888" cy="29388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85714" y="9298477"/>
            <a:ext cx="429226" cy="283863"/>
            <a:chOff x="985714" y="9298477"/>
            <a:chExt cx="429226" cy="283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5714" y="9298477"/>
              <a:ext cx="429226" cy="28386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847619" y="9426782"/>
            <a:ext cx="13452381" cy="47619"/>
            <a:chOff x="3847619" y="9426782"/>
            <a:chExt cx="13452381" cy="47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7619" y="9426782"/>
              <a:ext cx="13452381" cy="4761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3439" y="603237"/>
            <a:ext cx="1732071" cy="26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85714" y="0"/>
            <a:ext cx="12400000" cy="10285714"/>
            <a:chOff x="5885714" y="0"/>
            <a:chExt cx="12400000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5714" y="0"/>
              <a:ext cx="12400000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26297" y="907756"/>
            <a:ext cx="4249894" cy="47619"/>
            <a:chOff x="1026297" y="907756"/>
            <a:chExt cx="4249894" cy="4761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297" y="907756"/>
              <a:ext cx="4249894" cy="4761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7153" y="602285"/>
            <a:ext cx="368448" cy="26947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570007" y="907756"/>
            <a:ext cx="10736799" cy="47619"/>
            <a:chOff x="6570007" y="907756"/>
            <a:chExt cx="10736799" cy="4761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0007" y="907756"/>
              <a:ext cx="10736799" cy="4761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570007" y="9426782"/>
            <a:ext cx="10268089" cy="47619"/>
            <a:chOff x="6570007" y="9426782"/>
            <a:chExt cx="10268089" cy="4761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0007" y="9426782"/>
              <a:ext cx="10268089" cy="4761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815239" y="9336372"/>
            <a:ext cx="550689" cy="25877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7726" y="7280039"/>
            <a:ext cx="3939711" cy="125263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26297" y="9426782"/>
            <a:ext cx="4249894" cy="47619"/>
            <a:chOff x="1026297" y="9426782"/>
            <a:chExt cx="4249894" cy="4761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297" y="9426782"/>
              <a:ext cx="4249894" cy="47619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0010" y="4471445"/>
            <a:ext cx="10736796" cy="401332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34279" y="4102234"/>
            <a:ext cx="4876216" cy="42411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4392" y="1536316"/>
            <a:ext cx="2979080" cy="167218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76429" y="2059191"/>
            <a:ext cx="1577865" cy="1252635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31727" y="1579937"/>
            <a:ext cx="410130" cy="43833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69270" y="1595051"/>
            <a:ext cx="1841529" cy="418340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982425" y="2059191"/>
            <a:ext cx="5342533" cy="33837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537772" y="1579937"/>
            <a:ext cx="445604" cy="438330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975266" y="1595051"/>
            <a:ext cx="1839385" cy="422627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03439" y="603237"/>
            <a:ext cx="1732071" cy="26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212665" y="-1924443"/>
            <a:ext cx="5940318" cy="18695870"/>
            <a:chOff x="6212665" y="-1924443"/>
            <a:chExt cx="5940318" cy="1869587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6212665" y="-1924443"/>
              <a:ext cx="5940318" cy="1869587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295" y="5340400"/>
            <a:ext cx="6105619" cy="353375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392" y="1536316"/>
            <a:ext cx="3492338" cy="168201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26297" y="9426782"/>
            <a:ext cx="15811798" cy="47619"/>
            <a:chOff x="1026297" y="9426782"/>
            <a:chExt cx="15811798" cy="4761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6297" y="9426782"/>
              <a:ext cx="15811798" cy="4761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15239" y="9336372"/>
            <a:ext cx="550537" cy="26075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2213" y="4801530"/>
            <a:ext cx="5571298" cy="43543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933528" y="1659152"/>
            <a:ext cx="3751342" cy="2055709"/>
            <a:chOff x="8933528" y="1659152"/>
            <a:chExt cx="3751342" cy="205570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33528" y="1659152"/>
              <a:ext cx="3751342" cy="205570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159300" y="1659152"/>
            <a:ext cx="3487416" cy="2066130"/>
            <a:chOff x="11159300" y="1659152"/>
            <a:chExt cx="3487416" cy="206613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59300" y="1659152"/>
              <a:ext cx="3487416" cy="206613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156450" y="1659152"/>
            <a:ext cx="3757889" cy="2055709"/>
            <a:chOff x="13156450" y="1659152"/>
            <a:chExt cx="3757889" cy="205570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56450" y="1659152"/>
              <a:ext cx="3757889" cy="2055709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04810" y="2672799"/>
            <a:ext cx="1185101" cy="59600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82924" y="2672796"/>
            <a:ext cx="1092609" cy="60129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128639" y="2672799"/>
            <a:ext cx="1407741" cy="59694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158067" y="2672799"/>
            <a:ext cx="1295619" cy="59902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90565" y="4802362"/>
            <a:ext cx="2272434" cy="42530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807943" y="8279077"/>
            <a:ext cx="1334914" cy="732004"/>
            <a:chOff x="7807943" y="8279077"/>
            <a:chExt cx="1334914" cy="73200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07943" y="8279077"/>
              <a:ext cx="1334914" cy="732004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47153" y="604189"/>
            <a:ext cx="368448" cy="26852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26297" y="907756"/>
            <a:ext cx="16280509" cy="47619"/>
            <a:chOff x="1026297" y="907756"/>
            <a:chExt cx="16280509" cy="4761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6297" y="907756"/>
              <a:ext cx="16280509" cy="47619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58512" y="4377897"/>
            <a:ext cx="18997725" cy="3850014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72213" y="7360946"/>
            <a:ext cx="2049716" cy="420878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1211238" y="7919851"/>
            <a:ext cx="2056646" cy="1127768"/>
            <a:chOff x="11211238" y="7919851"/>
            <a:chExt cx="2056646" cy="1127768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11238" y="7919851"/>
              <a:ext cx="2056646" cy="112776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860020" y="8119713"/>
            <a:ext cx="657156" cy="823504"/>
            <a:chOff x="9860020" y="8119713"/>
            <a:chExt cx="657156" cy="82350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-5400000">
              <a:off x="9860020" y="8119713"/>
              <a:ext cx="657156" cy="82350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236020" y="8487382"/>
            <a:ext cx="377174" cy="289998"/>
            <a:chOff x="8236020" y="8487382"/>
            <a:chExt cx="377174" cy="28999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36020" y="8487382"/>
              <a:ext cx="377174" cy="28999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823168" y="8279077"/>
            <a:ext cx="377174" cy="289998"/>
            <a:chOff x="11823168" y="8279077"/>
            <a:chExt cx="377174" cy="28999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23168" y="8279077"/>
              <a:ext cx="377174" cy="289998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179134" y="8506048"/>
            <a:ext cx="599964" cy="321833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1794096" y="8269458"/>
            <a:ext cx="909226" cy="525721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9488553" y="7893896"/>
            <a:ext cx="1198163" cy="333725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4070937" y="7357441"/>
            <a:ext cx="2784803" cy="418340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4106664" y="7834917"/>
            <a:ext cx="3212840" cy="351592"/>
            <a:chOff x="14106664" y="7834917"/>
            <a:chExt cx="3212840" cy="351592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106664" y="7834917"/>
              <a:ext cx="3212840" cy="351592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4080001" y="7861943"/>
            <a:ext cx="1935173" cy="316525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4106664" y="8266379"/>
            <a:ext cx="3200141" cy="351592"/>
            <a:chOff x="14106664" y="8266379"/>
            <a:chExt cx="3200141" cy="351592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106664" y="8266379"/>
              <a:ext cx="3200141" cy="351592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4080001" y="8295620"/>
            <a:ext cx="1949270" cy="312170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4106664" y="8696027"/>
            <a:ext cx="3200141" cy="351592"/>
            <a:chOff x="14106664" y="8696027"/>
            <a:chExt cx="3200141" cy="351592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106664" y="8696027"/>
              <a:ext cx="3200141" cy="351592"/>
            </a:xfrm>
            <a:prstGeom prst="rect">
              <a:avLst/>
            </a:prstGeom>
          </p:spPr>
        </p:pic>
      </p:grpSp>
      <p:pic>
        <p:nvPicPr>
          <p:cNvPr id="62" name="Object 61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4080001" y="8725267"/>
            <a:ext cx="1849361" cy="314303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963176" y="6611338"/>
            <a:ext cx="880413" cy="394035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996191" y="8831931"/>
            <a:ext cx="658089" cy="261708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2843810" y="8833522"/>
            <a:ext cx="666508" cy="261708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710477" y="8831931"/>
            <a:ext cx="654241" cy="261708"/>
          </a:xfrm>
          <a:prstGeom prst="rect">
            <a:avLst/>
          </a:prstGeom>
        </p:spPr>
      </p:pic>
      <p:pic>
        <p:nvPicPr>
          <p:cNvPr id="67" name="Object 66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4548572" y="8831931"/>
            <a:ext cx="656222" cy="261708"/>
          </a:xfrm>
          <a:prstGeom prst="rect">
            <a:avLst/>
          </a:prstGeom>
        </p:spPr>
      </p:pic>
      <p:pic>
        <p:nvPicPr>
          <p:cNvPr id="68" name="Object 67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5405715" y="8831931"/>
            <a:ext cx="633822" cy="261708"/>
          </a:xfrm>
          <a:prstGeom prst="rect">
            <a:avLst/>
          </a:prstGeom>
        </p:spPr>
      </p:pic>
      <p:pic>
        <p:nvPicPr>
          <p:cNvPr id="69" name="Object 68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2810795" y="6290062"/>
            <a:ext cx="881531" cy="394035"/>
          </a:xfrm>
          <a:prstGeom prst="rect">
            <a:avLst/>
          </a:prstGeom>
        </p:spPr>
      </p:pic>
      <p:pic>
        <p:nvPicPr>
          <p:cNvPr id="70" name="Object 69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3656566" y="5963709"/>
            <a:ext cx="878877" cy="394035"/>
          </a:xfrm>
          <a:prstGeom prst="rect">
            <a:avLst/>
          </a:prstGeom>
        </p:spPr>
      </p:pic>
      <p:pic>
        <p:nvPicPr>
          <p:cNvPr id="71" name="Object 70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4515557" y="5551652"/>
            <a:ext cx="943758" cy="394035"/>
          </a:xfrm>
          <a:prstGeom prst="rect">
            <a:avLst/>
          </a:prstGeom>
        </p:spPr>
      </p:pic>
      <p:pic>
        <p:nvPicPr>
          <p:cNvPr id="72" name="Object 71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5363176" y="5463395"/>
            <a:ext cx="922527" cy="394035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3421736" y="1883329"/>
            <a:ext cx="944031" cy="944031"/>
            <a:chOff x="13421736" y="1883329"/>
            <a:chExt cx="944031" cy="944031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421736" y="1883329"/>
              <a:ext cx="944031" cy="944031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5565815" y="1972277"/>
            <a:ext cx="714730" cy="714730"/>
            <a:chOff x="15565815" y="1972277"/>
            <a:chExt cx="714730" cy="714730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565815" y="1972277"/>
              <a:ext cx="714730" cy="71473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1535323" y="1972277"/>
            <a:ext cx="818524" cy="756000"/>
            <a:chOff x="11535323" y="1972277"/>
            <a:chExt cx="818524" cy="756000"/>
          </a:xfrm>
        </p:grpSpPr>
        <p:pic>
          <p:nvPicPr>
            <p:cNvPr id="80" name="Object 79"/>
            <p:cNvPicPr>
              <a:picLocks noChangeAspect="1"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535323" y="1972277"/>
              <a:ext cx="818524" cy="756000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9732203" y="2121719"/>
            <a:ext cx="431111" cy="463003"/>
            <a:chOff x="9732203" y="2121719"/>
            <a:chExt cx="431111" cy="463003"/>
          </a:xfrm>
        </p:grpSpPr>
        <p:pic>
          <p:nvPicPr>
            <p:cNvPr id="83" name="Object 82"/>
            <p:cNvPicPr>
              <a:picLocks noChangeAspect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732203" y="2121719"/>
              <a:ext cx="431111" cy="463003"/>
            </a:xfrm>
            <a:prstGeom prst="rect">
              <a:avLst/>
            </a:prstGeom>
          </p:spPr>
        </p:pic>
      </p:grpSp>
      <p:pic>
        <p:nvPicPr>
          <p:cNvPr id="85" name="Object 84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1003439" y="603237"/>
            <a:ext cx="1732071" cy="26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679" y="764665"/>
            <a:ext cx="3283023" cy="230942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579" y="2142873"/>
            <a:ext cx="10414964" cy="219519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5798" y="7664220"/>
            <a:ext cx="6541133" cy="99758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0065" y="9295149"/>
            <a:ext cx="2214888" cy="2938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847619" y="9426782"/>
            <a:ext cx="13452381" cy="47619"/>
            <a:chOff x="3847619" y="9426782"/>
            <a:chExt cx="13452381" cy="4761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7619" y="9426782"/>
              <a:ext cx="13452381" cy="4761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85714" y="9298477"/>
            <a:ext cx="429226" cy="283863"/>
            <a:chOff x="985714" y="9298477"/>
            <a:chExt cx="429226" cy="283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5714" y="9298477"/>
              <a:ext cx="429226" cy="2838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6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4764" y="3515987"/>
            <a:ext cx="1253096" cy="108854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3439" y="603237"/>
            <a:ext cx="1732071" cy="26852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6297" y="907756"/>
            <a:ext cx="16280509" cy="47619"/>
            <a:chOff x="1026297" y="907756"/>
            <a:chExt cx="16280509" cy="47619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297" y="907756"/>
              <a:ext cx="16280509" cy="47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26295" y="9426782"/>
            <a:ext cx="16280510" cy="47619"/>
            <a:chOff x="1026295" y="9426782"/>
            <a:chExt cx="16280510" cy="4761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295" y="9426782"/>
              <a:ext cx="16280510" cy="4761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213" y="1517272"/>
            <a:ext cx="1610922" cy="11478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77810" y="4298363"/>
            <a:ext cx="2090043" cy="239317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64474" y="3706298"/>
            <a:ext cx="1265213" cy="49229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659810" y="4298363"/>
            <a:ext cx="1923190" cy="68122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655980" y="3515983"/>
            <a:ext cx="1097560" cy="108854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646455" y="3706298"/>
            <a:ext cx="675489" cy="4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88321" y="6897864"/>
            <a:ext cx="2018160" cy="177658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149" y="1557050"/>
            <a:ext cx="1413646" cy="167753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5769" y="3016684"/>
            <a:ext cx="3941015" cy="153890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26297" y="907756"/>
            <a:ext cx="16280509" cy="47619"/>
            <a:chOff x="1026297" y="907756"/>
            <a:chExt cx="16280509" cy="4761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297" y="907756"/>
              <a:ext cx="16280509" cy="4761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80065" y="9295149"/>
            <a:ext cx="2214888" cy="29388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847619" y="9426782"/>
            <a:ext cx="13452381" cy="47619"/>
            <a:chOff x="3847619" y="9426782"/>
            <a:chExt cx="13452381" cy="4761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7619" y="9426782"/>
              <a:ext cx="13452381" cy="4761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85714" y="9298477"/>
            <a:ext cx="429226" cy="283863"/>
            <a:chOff x="985714" y="9298477"/>
            <a:chExt cx="429226" cy="28386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5714" y="9298477"/>
              <a:ext cx="429226" cy="283863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57615" y="6897864"/>
            <a:ext cx="2781099" cy="132709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3439" y="603237"/>
            <a:ext cx="1732071" cy="26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926373" y="3231471"/>
            <a:ext cx="3753113" cy="3928969"/>
            <a:chOff x="12926373" y="3231471"/>
            <a:chExt cx="3753113" cy="392896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6373" y="3231471"/>
              <a:ext cx="3753113" cy="392896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842186" y="6312075"/>
            <a:ext cx="1775184" cy="1775184"/>
            <a:chOff x="13842186" y="6312075"/>
            <a:chExt cx="1775184" cy="177518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42186" y="6312075"/>
              <a:ext cx="1775184" cy="177518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0"/>
            <a:ext cx="5930161" cy="10285714"/>
            <a:chOff x="0" y="0"/>
            <a:chExt cx="5930161" cy="10285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930161" cy="1028571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0715" y="3332582"/>
            <a:ext cx="3438771" cy="94864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842186" y="2473560"/>
            <a:ext cx="1775184" cy="1775184"/>
            <a:chOff x="13842186" y="2473560"/>
            <a:chExt cx="1775184" cy="177518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42186" y="2473560"/>
              <a:ext cx="1775184" cy="177518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6010" y="2853318"/>
            <a:ext cx="410130" cy="43833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3556" y="2868422"/>
            <a:ext cx="1075716" cy="41738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0715" y="5174134"/>
            <a:ext cx="3668861" cy="94883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6010" y="4694869"/>
            <a:ext cx="445605" cy="43833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83556" y="4709965"/>
            <a:ext cx="1101918" cy="42262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4393" y="1534460"/>
            <a:ext cx="2467455" cy="96749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26297" y="907756"/>
            <a:ext cx="4249894" cy="47619"/>
            <a:chOff x="1026297" y="907756"/>
            <a:chExt cx="4249894" cy="4761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6297" y="907756"/>
              <a:ext cx="4249894" cy="47619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3439" y="603237"/>
            <a:ext cx="1732071" cy="268527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47153" y="604189"/>
            <a:ext cx="690116" cy="26852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570007" y="907756"/>
            <a:ext cx="10736799" cy="47619"/>
            <a:chOff x="6570007" y="907756"/>
            <a:chExt cx="10736799" cy="4761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70007" y="907756"/>
              <a:ext cx="10736799" cy="4761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570007" y="9426782"/>
            <a:ext cx="10268089" cy="47619"/>
            <a:chOff x="6570007" y="9426782"/>
            <a:chExt cx="10268089" cy="4761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70007" y="9426782"/>
              <a:ext cx="10268089" cy="47619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815239" y="9336372"/>
            <a:ext cx="553127" cy="260755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52620" y="7171096"/>
            <a:ext cx="3456485" cy="94654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607918" y="6691834"/>
            <a:ext cx="445349" cy="438331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045460" y="6706937"/>
            <a:ext cx="1088338" cy="420960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97725" y="6572953"/>
            <a:ext cx="4289417" cy="155834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026297" y="9426782"/>
            <a:ext cx="4249894" cy="47619"/>
            <a:chOff x="1026297" y="9426782"/>
            <a:chExt cx="4249894" cy="47619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6297" y="9426782"/>
              <a:ext cx="4249894" cy="4761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880184" y="4520244"/>
            <a:ext cx="1560028" cy="1560028"/>
            <a:chOff x="15880184" y="4520244"/>
            <a:chExt cx="1560028" cy="1560028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5400000">
              <a:off x="15880184" y="4520244"/>
              <a:ext cx="1560028" cy="156002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013760" y="4520244"/>
            <a:ext cx="1560028" cy="1560028"/>
            <a:chOff x="12013760" y="4520244"/>
            <a:chExt cx="1560028" cy="1560028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5400000">
              <a:off x="12013760" y="4520244"/>
              <a:ext cx="1560028" cy="1560028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781363" y="4768340"/>
            <a:ext cx="1762644" cy="423553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898658" y="5373706"/>
            <a:ext cx="1322266" cy="314399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5765039" y="5373706"/>
            <a:ext cx="1312165" cy="313159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3819896" y="3484427"/>
            <a:ext cx="1384286" cy="316393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3819896" y="7369027"/>
            <a:ext cx="1302774" cy="311608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4339361" y="5202705"/>
            <a:ext cx="751281" cy="496850"/>
            <a:chOff x="14339361" y="5202705"/>
            <a:chExt cx="751281" cy="496850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339361" y="5202705"/>
              <a:ext cx="751281" cy="49685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439208" y="6811606"/>
            <a:ext cx="551621" cy="551621"/>
            <a:chOff x="14439208" y="6811606"/>
            <a:chExt cx="551621" cy="551621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439208" y="6811606"/>
              <a:ext cx="551621" cy="55162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6477702" y="4881846"/>
            <a:ext cx="403568" cy="417213"/>
            <a:chOff x="16477702" y="4881846"/>
            <a:chExt cx="403568" cy="417213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477702" y="4881846"/>
              <a:ext cx="403568" cy="417213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2522828" y="4966249"/>
            <a:ext cx="541891" cy="353216"/>
            <a:chOff x="12522828" y="4966249"/>
            <a:chExt cx="541891" cy="353216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522828" y="4966249"/>
              <a:ext cx="541891" cy="35321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4332024" y="2865923"/>
            <a:ext cx="765956" cy="765956"/>
            <a:chOff x="14332024" y="2865923"/>
            <a:chExt cx="765956" cy="765956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332024" y="2865923"/>
              <a:ext cx="765956" cy="765956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050549" y="4472536"/>
            <a:ext cx="1504762" cy="1703119"/>
            <a:chOff x="14050549" y="4472536"/>
            <a:chExt cx="1504762" cy="1703119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14050549" y="5632798"/>
              <a:ext cx="1499975" cy="533914"/>
              <a:chOff x="14050549" y="5632798"/>
              <a:chExt cx="1499975" cy="533914"/>
            </a:xfrm>
          </p:grpSpPr>
          <p:pic>
            <p:nvPicPr>
              <p:cNvPr id="68" name="Object 67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14050549" y="5632798"/>
                <a:ext cx="1499975" cy="533914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4050549" y="4472536"/>
              <a:ext cx="1499975" cy="991989"/>
              <a:chOff x="14050549" y="4472536"/>
              <a:chExt cx="1499975" cy="991989"/>
            </a:xfrm>
          </p:grpSpPr>
          <p:pic>
            <p:nvPicPr>
              <p:cNvPr id="71" name="Object 70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14050549" y="4472536"/>
                <a:ext cx="1499975" cy="99198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16" y="1565516"/>
            <a:ext cx="2467451" cy="96456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6297" y="9426782"/>
            <a:ext cx="15811798" cy="47619"/>
            <a:chOff x="1026297" y="9426782"/>
            <a:chExt cx="15811798" cy="4761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297" y="9426782"/>
              <a:ext cx="15811798" cy="47619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15239" y="9335420"/>
            <a:ext cx="550384" cy="26170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7153" y="603237"/>
            <a:ext cx="690116" cy="2685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26297" y="907756"/>
            <a:ext cx="16280509" cy="47619"/>
            <a:chOff x="1026297" y="907756"/>
            <a:chExt cx="16280509" cy="4761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297" y="907756"/>
              <a:ext cx="16280509" cy="4761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41985" y="6007091"/>
            <a:ext cx="16117010" cy="366003"/>
            <a:chOff x="1041985" y="6007091"/>
            <a:chExt cx="16117010" cy="36600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1985" y="6007091"/>
              <a:ext cx="16117010" cy="36600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899077" y="5676633"/>
            <a:ext cx="1026920" cy="1026920"/>
            <a:chOff x="14899077" y="5676633"/>
            <a:chExt cx="1026920" cy="10269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99077" y="5676633"/>
              <a:ext cx="1026920" cy="102692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829921" y="5516646"/>
            <a:ext cx="1165233" cy="189083"/>
            <a:chOff x="14829921" y="5516646"/>
            <a:chExt cx="1165233" cy="18908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6200000">
              <a:off x="14829921" y="5516646"/>
              <a:ext cx="1165233" cy="18908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676619" y="6741161"/>
            <a:ext cx="1189427" cy="51426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20001" y="4128096"/>
            <a:ext cx="3285438" cy="69677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932477" y="3625277"/>
            <a:ext cx="2190735" cy="45154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1764240" y="5676633"/>
            <a:ext cx="1026920" cy="1026920"/>
            <a:chOff x="11764240" y="5676633"/>
            <a:chExt cx="1026920" cy="102692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64240" y="5676633"/>
              <a:ext cx="1026920" cy="1026920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385144" y="7972591"/>
            <a:ext cx="2871378" cy="68600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97715" y="7485325"/>
            <a:ext cx="2067563" cy="44976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541761" y="5126095"/>
            <a:ext cx="1457092" cy="51426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8629404" y="5676633"/>
            <a:ext cx="1026920" cy="1026920"/>
            <a:chOff x="8629404" y="5676633"/>
            <a:chExt cx="1026920" cy="102692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9404" y="5676633"/>
              <a:ext cx="1026920" cy="102692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394110" y="5350509"/>
            <a:ext cx="1497508" cy="189083"/>
            <a:chOff x="8394110" y="5350509"/>
            <a:chExt cx="1497508" cy="189083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-16200000">
              <a:off x="8394110" y="5350509"/>
              <a:ext cx="1497508" cy="189083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406914" y="6741161"/>
            <a:ext cx="1460079" cy="514269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250353" y="4128096"/>
            <a:ext cx="2772231" cy="369870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62849" y="3625277"/>
            <a:ext cx="2075182" cy="451544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5494567" y="5676633"/>
            <a:ext cx="1026920" cy="1026920"/>
            <a:chOff x="5494567" y="5676633"/>
            <a:chExt cx="1026920" cy="102692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94567" y="5676633"/>
              <a:ext cx="1026920" cy="1026920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115515" y="7972591"/>
            <a:ext cx="2772231" cy="369870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28001" y="7485325"/>
            <a:ext cx="2075182" cy="45154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5506247" y="6694683"/>
            <a:ext cx="1003561" cy="189083"/>
            <a:chOff x="5506247" y="6694683"/>
            <a:chExt cx="1003561" cy="189083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-16200000">
              <a:off x="5506247" y="6694683"/>
              <a:ext cx="1003561" cy="189083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272076" y="5126095"/>
            <a:ext cx="1460079" cy="514269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2359730" y="5676633"/>
            <a:ext cx="1026920" cy="1026920"/>
            <a:chOff x="2359730" y="5676633"/>
            <a:chExt cx="1026920" cy="102692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9730" y="5676633"/>
              <a:ext cx="1026920" cy="102692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2124436" y="5350509"/>
            <a:ext cx="1497508" cy="189083"/>
            <a:chOff x="2124436" y="5350509"/>
            <a:chExt cx="1497508" cy="189083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-16200000">
              <a:off x="2124436" y="5350509"/>
              <a:ext cx="1497508" cy="189083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137238" y="6741161"/>
            <a:ext cx="1463066" cy="514269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545728" y="5900216"/>
            <a:ext cx="654925" cy="568128"/>
            <a:chOff x="2545728" y="5900216"/>
            <a:chExt cx="654925" cy="568128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45728" y="5900216"/>
              <a:ext cx="654925" cy="568128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80677" y="4128096"/>
            <a:ext cx="2867721" cy="369870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393172" y="3629423"/>
            <a:ext cx="2070103" cy="449132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8717096" y="5753823"/>
            <a:ext cx="851523" cy="872540"/>
            <a:chOff x="8717096" y="5753823"/>
            <a:chExt cx="851523" cy="872540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17096" y="5753823"/>
              <a:ext cx="851523" cy="872540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1956689" y="5885000"/>
            <a:ext cx="642024" cy="610186"/>
            <a:chOff x="11956689" y="5885000"/>
            <a:chExt cx="642024" cy="610186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956689" y="5885000"/>
              <a:ext cx="642024" cy="610186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5582266" y="5753823"/>
            <a:ext cx="851523" cy="872540"/>
            <a:chOff x="5582266" y="5753823"/>
            <a:chExt cx="851523" cy="872540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82266" y="5753823"/>
              <a:ext cx="851523" cy="87254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1895055" y="6807469"/>
            <a:ext cx="765291" cy="189083"/>
            <a:chOff x="11895055" y="6807469"/>
            <a:chExt cx="765291" cy="189083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 rot="-16200000">
              <a:off x="11895055" y="6807469"/>
              <a:ext cx="765291" cy="18908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4932078" y="5716842"/>
            <a:ext cx="941871" cy="946503"/>
            <a:chOff x="14932078" y="5716842"/>
            <a:chExt cx="941871" cy="946503"/>
          </a:xfrm>
        </p:grpSpPr>
        <p:pic>
          <p:nvPicPr>
            <p:cNvPr id="72" name="Object 71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932078" y="5716842"/>
              <a:ext cx="941871" cy="946503"/>
            </a:xfrm>
            <a:prstGeom prst="rect">
              <a:avLst/>
            </a:prstGeom>
          </p:spPr>
        </p:pic>
      </p:grpSp>
      <p:pic>
        <p:nvPicPr>
          <p:cNvPr id="74" name="Object 73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003439" y="603237"/>
            <a:ext cx="1732071" cy="26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134569" y="-2002538"/>
            <a:ext cx="6096508" cy="18695870"/>
            <a:chOff x="6134569" y="-2002538"/>
            <a:chExt cx="6096508" cy="1869587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6134569" y="-2002538"/>
              <a:ext cx="6096508" cy="1869587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392" y="1536316"/>
            <a:ext cx="3524007" cy="96563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26297" y="9426782"/>
            <a:ext cx="15811798" cy="47619"/>
            <a:chOff x="1026297" y="9426782"/>
            <a:chExt cx="15811798" cy="4761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297" y="9426782"/>
              <a:ext cx="15811798" cy="4761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5239" y="9336372"/>
            <a:ext cx="551299" cy="26075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7153" y="605142"/>
            <a:ext cx="690116" cy="26852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26297" y="907756"/>
            <a:ext cx="16280509" cy="47619"/>
            <a:chOff x="1026297" y="907756"/>
            <a:chExt cx="16280509" cy="476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6297" y="907756"/>
              <a:ext cx="16280509" cy="4761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3439" y="603237"/>
            <a:ext cx="1732071" cy="26852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9665" y="3483349"/>
            <a:ext cx="3292363" cy="60077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34249" y="3035654"/>
            <a:ext cx="383119" cy="40946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2975" y="3048379"/>
            <a:ext cx="1648820" cy="39618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099179" y="3483349"/>
            <a:ext cx="6212680" cy="60860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83790" y="3035654"/>
            <a:ext cx="416256" cy="40946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092481" y="3048379"/>
            <a:ext cx="2655691" cy="39729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570010" y="1618219"/>
            <a:ext cx="10736796" cy="1277010"/>
            <a:chOff x="6570010" y="1618219"/>
            <a:chExt cx="10736796" cy="127701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70010" y="1618219"/>
              <a:ext cx="10736796" cy="1277010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55020" y="2296839"/>
            <a:ext cx="9035203" cy="40719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57745" y="1885012"/>
            <a:ext cx="2703381" cy="37182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7751" y="4445980"/>
            <a:ext cx="7863452" cy="46559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7124256" y="2835666"/>
            <a:ext cx="32602204" cy="8407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491275" y="-2645833"/>
            <a:ext cx="7383097" cy="18695870"/>
            <a:chOff x="5491275" y="-2645833"/>
            <a:chExt cx="7383097" cy="1869587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5491275" y="-2645833"/>
              <a:ext cx="7383097" cy="1869587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392" y="1536316"/>
            <a:ext cx="2529160" cy="974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7153" y="603237"/>
            <a:ext cx="690116" cy="2685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26297" y="907756"/>
            <a:ext cx="16280509" cy="47619"/>
            <a:chOff x="1026297" y="907756"/>
            <a:chExt cx="16280509" cy="4761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6297" y="907756"/>
              <a:ext cx="16280509" cy="4761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1439" y="1694334"/>
            <a:ext cx="7450861" cy="64312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26297" y="9426782"/>
            <a:ext cx="15811798" cy="47619"/>
            <a:chOff x="1026297" y="9426782"/>
            <a:chExt cx="15811798" cy="476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6297" y="9426782"/>
              <a:ext cx="15811798" cy="4761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815239" y="9336372"/>
            <a:ext cx="549013" cy="26075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097687" y="629266"/>
            <a:ext cx="32561020" cy="1131312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3439" y="603237"/>
            <a:ext cx="1732071" cy="26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85714" y="0"/>
            <a:ext cx="12400000" cy="10285714"/>
            <a:chOff x="5885714" y="0"/>
            <a:chExt cx="12400000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5714" y="0"/>
              <a:ext cx="12400000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393" y="1540136"/>
            <a:ext cx="2494752" cy="96183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26297" y="907756"/>
            <a:ext cx="4249894" cy="47619"/>
            <a:chOff x="1026297" y="907756"/>
            <a:chExt cx="4249894" cy="4761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297" y="907756"/>
              <a:ext cx="4249894" cy="4761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7153" y="603237"/>
            <a:ext cx="690116" cy="26852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570007" y="907756"/>
            <a:ext cx="10736799" cy="47619"/>
            <a:chOff x="6570007" y="907756"/>
            <a:chExt cx="10736799" cy="4761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0007" y="907756"/>
              <a:ext cx="10736799" cy="4761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570007" y="9426782"/>
            <a:ext cx="10268089" cy="47619"/>
            <a:chOff x="6570007" y="9426782"/>
            <a:chExt cx="10268089" cy="4761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0007" y="9426782"/>
              <a:ext cx="10268089" cy="47619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7725" y="7872677"/>
            <a:ext cx="4349034" cy="94883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26297" y="9426782"/>
            <a:ext cx="4249894" cy="47619"/>
            <a:chOff x="1026297" y="9426782"/>
            <a:chExt cx="4249894" cy="4761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297" y="9426782"/>
              <a:ext cx="4249894" cy="47619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1612" y="1711157"/>
            <a:ext cx="21473592" cy="144163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34279" y="1587794"/>
            <a:ext cx="2497533" cy="42381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92088" y="3262452"/>
            <a:ext cx="21473592" cy="144163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24756" y="3139089"/>
            <a:ext cx="2497533" cy="42381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01612" y="3190452"/>
            <a:ext cx="21473592" cy="774317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15232" y="4689565"/>
            <a:ext cx="2511349" cy="422627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174356" y="3190452"/>
            <a:ext cx="1210281" cy="32434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174356" y="4740928"/>
            <a:ext cx="1210281" cy="324347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03439" y="603237"/>
            <a:ext cx="1732071" cy="268527"/>
          </a:xfrm>
          <a:prstGeom prst="rect">
            <a:avLst/>
          </a:prstGeom>
        </p:spPr>
      </p:pic>
      <p:pic>
        <p:nvPicPr>
          <p:cNvPr id="31" name="Object 1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9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100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38096" y="9302345"/>
            <a:ext cx="552670" cy="26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C9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469693" y="4022881"/>
            <a:ext cx="2343727" cy="2343727"/>
            <a:chOff x="6469693" y="4022881"/>
            <a:chExt cx="2343727" cy="23437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9693" y="4022881"/>
              <a:ext cx="2343727" cy="23437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469693" y="6767450"/>
            <a:ext cx="2343727" cy="2343727"/>
            <a:chOff x="6469693" y="6767450"/>
            <a:chExt cx="2343727" cy="234372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9693" y="6767450"/>
              <a:ext cx="2343727" cy="234372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38095" y="-7366667"/>
            <a:ext cx="3580952" cy="18314286"/>
            <a:chOff x="7338095" y="-7366667"/>
            <a:chExt cx="3580952" cy="183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7338095" y="-7366667"/>
              <a:ext cx="3580952" cy="183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392" y="1536316"/>
            <a:ext cx="4078757" cy="96563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26297" y="907756"/>
            <a:ext cx="16280509" cy="47619"/>
            <a:chOff x="1026297" y="907756"/>
            <a:chExt cx="16280509" cy="47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297" y="907756"/>
              <a:ext cx="16280509" cy="4761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26297" y="9426782"/>
            <a:ext cx="15811798" cy="47619"/>
            <a:chOff x="1026297" y="9426782"/>
            <a:chExt cx="15811798" cy="4761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6297" y="9426782"/>
              <a:ext cx="15811798" cy="4761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584416" y="6767450"/>
            <a:ext cx="2343727" cy="2343727"/>
            <a:chOff x="8584416" y="6767450"/>
            <a:chExt cx="2343727" cy="234372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84416" y="6767450"/>
              <a:ext cx="2343727" cy="23437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584416" y="4022881"/>
            <a:ext cx="2343727" cy="2343727"/>
            <a:chOff x="8584416" y="4022881"/>
            <a:chExt cx="2343727" cy="23437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84416" y="4022881"/>
              <a:ext cx="2343727" cy="2343727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33191" y="4818567"/>
            <a:ext cx="1488150" cy="78372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86039" y="7555201"/>
            <a:ext cx="1818089" cy="78372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41439" y="1761905"/>
            <a:ext cx="8554834" cy="644079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47153" y="603237"/>
            <a:ext cx="690116" cy="268527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3439" y="603237"/>
            <a:ext cx="1732071" cy="268527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1385371" y="6366608"/>
            <a:ext cx="1904632" cy="399973"/>
            <a:chOff x="11385371" y="6366608"/>
            <a:chExt cx="1904632" cy="399973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85371" y="6366608"/>
              <a:ext cx="1904632" cy="399973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21534" y="4994820"/>
            <a:ext cx="1242681" cy="417767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37772" y="7739382"/>
            <a:ext cx="1330260" cy="417767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3814499" y="5030629"/>
            <a:ext cx="3062512" cy="3062512"/>
            <a:chOff x="13814499" y="5030629"/>
            <a:chExt cx="3062512" cy="3062512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814499" y="5030629"/>
              <a:ext cx="3062512" cy="3062512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4362291" y="6121453"/>
            <a:ext cx="1808088" cy="894380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02486" y="4022881"/>
            <a:ext cx="2343727" cy="2343727"/>
            <a:chOff x="1102486" y="4022881"/>
            <a:chExt cx="2343727" cy="2343727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486" y="4022881"/>
              <a:ext cx="2343727" cy="234372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102486" y="6767450"/>
            <a:ext cx="2343727" cy="2343727"/>
            <a:chOff x="1102486" y="6767450"/>
            <a:chExt cx="2343727" cy="2343727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486" y="6767450"/>
              <a:ext cx="2343727" cy="2343727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3217209" y="6767450"/>
            <a:ext cx="2343727" cy="2343727"/>
            <a:chOff x="3217209" y="6767450"/>
            <a:chExt cx="2343727" cy="2343727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7209" y="6767450"/>
              <a:ext cx="2343727" cy="2343727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3217209" y="4022881"/>
            <a:ext cx="2343727" cy="2343727"/>
            <a:chOff x="3217209" y="4022881"/>
            <a:chExt cx="2343727" cy="2343727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7209" y="4022881"/>
              <a:ext cx="2343727" cy="2343727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465988" y="4810627"/>
            <a:ext cx="1541863" cy="785504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14077" y="7567895"/>
            <a:ext cx="2182642" cy="780552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454327" y="4994820"/>
            <a:ext cx="1209498" cy="417767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370563" y="7739382"/>
            <a:ext cx="1326202" cy="417767"/>
          </a:xfrm>
          <a:prstGeom prst="rect">
            <a:avLst/>
          </a:prstGeom>
        </p:spPr>
      </p:pic>
      <p:pic>
        <p:nvPicPr>
          <p:cNvPr id="44" name="Object 15"/>
          <p:cNvPicPr>
            <a:picLocks noChangeAspect="1"/>
          </p:cNvPicPr>
          <p:nvPr/>
        </p:nvPicPr>
        <p:blipFill>
          <a:blip r:embed="rId23" cstate="print">
            <a:biLevel thresh="25000"/>
          </a:blip>
          <a:stretch>
            <a:fillRect/>
          </a:stretch>
        </p:blipFill>
        <p:spPr>
          <a:xfrm>
            <a:off x="16998474" y="9320213"/>
            <a:ext cx="549927" cy="26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사용자 지정</PresentationFormat>
  <Paragraphs>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lee</cp:lastModifiedBy>
  <cp:revision>3</cp:revision>
  <dcterms:created xsi:type="dcterms:W3CDTF">2022-02-28T16:37:38Z</dcterms:created>
  <dcterms:modified xsi:type="dcterms:W3CDTF">2022-05-24T07:47:20Z</dcterms:modified>
</cp:coreProperties>
</file>